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62" r:id="rId2"/>
    <p:sldId id="697" r:id="rId3"/>
    <p:sldId id="667" r:id="rId4"/>
    <p:sldId id="698" r:id="rId5"/>
    <p:sldId id="699" r:id="rId6"/>
    <p:sldId id="700" r:id="rId7"/>
    <p:sldId id="701" r:id="rId8"/>
    <p:sldId id="702" r:id="rId9"/>
    <p:sldId id="703" r:id="rId10"/>
    <p:sldId id="704" r:id="rId11"/>
    <p:sldId id="25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6904-8D77-48AE-B12A-16F6F6192B5C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82CA2-A7FC-4997-8581-8B4A1E323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76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038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743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05" y="2078990"/>
            <a:ext cx="5076190" cy="1854200"/>
          </a:xfrm>
        </p:spPr>
        <p:txBody>
          <a:bodyPr anchor="b"/>
          <a:lstStyle>
            <a:lvl1pPr algn="l">
              <a:lnSpc>
                <a:spcPct val="100000"/>
              </a:lnSpc>
              <a:defRPr sz="4800" b="0">
                <a:solidFill>
                  <a:schemeClr val="bg1"/>
                </a:solidFill>
                <a:latin typeface="碳纤维大黑简体" panose="02010601030101010101" charset="-122"/>
                <a:ea typeface="碳纤维大黑简体" panose="02010601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705" y="4175125"/>
            <a:ext cx="6858000" cy="60452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altLang="en-US" sz="2800" b="0" kern="1200" dirty="0">
                <a:solidFill>
                  <a:srgbClr val="00206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E9A7-5A15-40EA-9498-841F5758D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50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E9A7-5A15-40EA-9498-841F5758D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73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E9A7-5A15-40EA-9498-841F5758DA0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501672" y="960893"/>
            <a:ext cx="6140655" cy="2678009"/>
            <a:chOff x="3641646" y="2383661"/>
            <a:chExt cx="6140655" cy="2678009"/>
          </a:xfrm>
        </p:grpSpPr>
        <p:sp>
          <p:nvSpPr>
            <p:cNvPr id="6" name="文本框 5"/>
            <p:cNvSpPr txBox="1"/>
            <p:nvPr/>
          </p:nvSpPr>
          <p:spPr>
            <a:xfrm>
              <a:off x="4941162" y="2383661"/>
              <a:ext cx="380745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solidFill>
                    <a:srgbClr val="00B0F0"/>
                  </a:solidFill>
                  <a:latin typeface="碳纤维特粗黑简体" panose="02010601030101010101" pitchFamily="2" charset="-122"/>
                  <a:ea typeface="碳纤维特粗黑简体" panose="02010601030101010101" pitchFamily="2" charset="-122"/>
                </a:rPr>
                <a:t>END</a:t>
              </a:r>
              <a:endParaRPr lang="zh-CN" altLang="en-US" sz="11500" dirty="0">
                <a:solidFill>
                  <a:srgbClr val="00B0F0"/>
                </a:solidFill>
                <a:latin typeface="碳纤维特粗黑简体" panose="02010601030101010101" pitchFamily="2" charset="-122"/>
                <a:ea typeface="碳纤维特粗黑简体" panose="02010601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733030" y="4169149"/>
              <a:ext cx="5798355" cy="76559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641646" y="4230673"/>
              <a:ext cx="614065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Simulation Drive Value </a:t>
              </a:r>
              <a:endParaRPr lang="zh-CN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820651" y="4428240"/>
            <a:ext cx="375134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上海量维信息科技有限公司</a:t>
            </a:r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上海市杨浦区政立路同和国际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505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</a:t>
            </a:r>
            <a:endParaRPr lang="en-US" altLang="zh-CN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Web: www.mvt-inc.com</a:t>
            </a:r>
          </a:p>
          <a:p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Tel:  +86 21 51090998  </a:t>
            </a:r>
          </a:p>
        </p:txBody>
      </p:sp>
    </p:spTree>
    <p:extLst>
      <p:ext uri="{BB962C8B-B14F-4D97-AF65-F5344CB8AC3E}">
        <p14:creationId xmlns:p14="http://schemas.microsoft.com/office/powerpoint/2010/main" val="327780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3651" y="567266"/>
            <a:ext cx="4489450" cy="44873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C09544B-1BCD-4EC4-922A-D9870C2F523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B72C6C-05A6-4006-AFC3-F3424804D3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283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6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尾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2497370" y="1806225"/>
            <a:ext cx="6140655" cy="2678009"/>
            <a:chOff x="3641646" y="2383661"/>
            <a:chExt cx="8187540" cy="2678009"/>
          </a:xfrm>
        </p:grpSpPr>
        <p:sp>
          <p:nvSpPr>
            <p:cNvPr id="8" name="文本框 7"/>
            <p:cNvSpPr txBox="1"/>
            <p:nvPr/>
          </p:nvSpPr>
          <p:spPr>
            <a:xfrm>
              <a:off x="4941162" y="2383661"/>
              <a:ext cx="442471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latin typeface="碳纤维特粗黑简体" panose="02010601030101010101" pitchFamily="2" charset="-122"/>
                  <a:ea typeface="碳纤维特粗黑简体" panose="02010601030101010101" pitchFamily="2" charset="-122"/>
                </a:rPr>
                <a:t>END</a:t>
              </a:r>
              <a:endParaRPr lang="zh-CN" altLang="en-US" sz="11500" dirty="0">
                <a:solidFill>
                  <a:schemeClr val="bg1"/>
                </a:solidFill>
                <a:latin typeface="碳纤维特粗黑简体" panose="02010601030101010101" pitchFamily="2" charset="-122"/>
                <a:ea typeface="碳纤维特粗黑简体" panose="02010601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33030" y="4169149"/>
              <a:ext cx="5798355" cy="76559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矩形 9"/>
            <p:cNvSpPr/>
            <p:nvPr/>
          </p:nvSpPr>
          <p:spPr>
            <a:xfrm>
              <a:off x="3641646" y="4230673"/>
              <a:ext cx="818754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Simulation Drive Value </a:t>
              </a:r>
              <a:endPara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4568750" y="4858860"/>
            <a:ext cx="3751348" cy="1618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上海量维信息科技有限公司</a:t>
            </a:r>
            <a:endParaRPr lang="en-US" altLang="zh-CN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上海市杨浦区政立路同和国际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Web: www.mvt-inc.com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Tel:  +86 21 51090998  </a:t>
            </a:r>
          </a:p>
        </p:txBody>
      </p:sp>
    </p:spTree>
    <p:extLst>
      <p:ext uri="{BB962C8B-B14F-4D97-AF65-F5344CB8AC3E}">
        <p14:creationId xmlns:p14="http://schemas.microsoft.com/office/powerpoint/2010/main" val="416792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1042"/>
            <a:ext cx="7886700" cy="538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5469"/>
            <a:ext cx="7886700" cy="502149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Wingdings" panose="05000000000000000000" pitchFamily="2" charset="2"/>
              <a:buChar char="Ø"/>
              <a:defRPr sz="1600">
                <a:solidFill>
                  <a:srgbClr val="002060"/>
                </a:solidFill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87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E9A7-5A15-40EA-9498-841F5758D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48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E9A7-5A15-40EA-9498-841F5758D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E9A7-5A15-40EA-9498-841F5758D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63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E9A7-5A15-40EA-9498-841F5758D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87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E9A7-5A15-40EA-9498-841F5758D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52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E9A7-5A15-40EA-9498-841F5758D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74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E9A7-5A15-40EA-9498-841F5758D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5733"/>
            <a:ext cx="7886700" cy="821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81667"/>
            <a:ext cx="7886700" cy="4695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单击此处编辑母版文本样式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5716-25A9-42B3-B7E2-4D82CC1E6EA3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2E9A7-5A15-40EA-9498-841F5758D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62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68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2800" b="1" kern="1200" dirty="0">
          <a:solidFill>
            <a:srgbClr val="00B0F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zh-CN" altLang="en-US" sz="2000" b="0" kern="1200" dirty="0" smtClean="0">
          <a:solidFill>
            <a:srgbClr val="00206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 dirty="0" smtClean="0">
          <a:solidFill>
            <a:srgbClr val="00206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63F4C-4660-4633-9365-3D5803AE3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66" y="1642762"/>
            <a:ext cx="6528730" cy="185420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重新定义子模型</a:t>
            </a:r>
          </a:p>
        </p:txBody>
      </p:sp>
    </p:spTree>
    <p:extLst>
      <p:ext uri="{BB962C8B-B14F-4D97-AF65-F5344CB8AC3E}">
        <p14:creationId xmlns:p14="http://schemas.microsoft.com/office/powerpoint/2010/main" val="117710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ACFDE-D153-4F92-A6CF-F4082F61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划分裂纹网格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88864-2FB4-449D-ABCA-CB83CAA09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1AB0C4-4FDF-449A-B151-5392A01BD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07" y="1390384"/>
            <a:ext cx="5201786" cy="40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6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39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1760ED1-19A0-4EBE-A197-922CD8D1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裂纹扩展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10971F44-47FB-473E-9743-9DC7DB52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通过将扩展后的裂纹几何面片重新插入原始的模型来扩展裂纹：</a:t>
            </a:r>
            <a:endParaRPr lang="en-US" altLang="en-US"/>
          </a:p>
          <a:p>
            <a:pPr lvl="1"/>
            <a:r>
              <a:rPr lang="zh-CN" altLang="en-US"/>
              <a:t>简化软件编程</a:t>
            </a:r>
          </a:p>
          <a:p>
            <a:pPr lvl="1"/>
            <a:r>
              <a:rPr lang="zh-CN" altLang="en-US"/>
              <a:t>减少步骤之间存储的信息量</a:t>
            </a:r>
          </a:p>
          <a:p>
            <a:pPr lvl="1"/>
            <a:r>
              <a:rPr lang="zh-CN" altLang="en-US"/>
              <a:t>允许在裂纹扩展过程中改变或替换子模型</a:t>
            </a:r>
            <a:endParaRPr lang="zh-CN" altLang="en-US" dirty="0"/>
          </a:p>
        </p:txBody>
      </p:sp>
      <p:pic>
        <p:nvPicPr>
          <p:cNvPr id="108549" name="Picture 10" descr="growt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94" y="1737303"/>
            <a:ext cx="2925762" cy="239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51" name="Group 16"/>
          <p:cNvGrpSpPr>
            <a:grpSpLocks/>
          </p:cNvGrpSpPr>
          <p:nvPr/>
        </p:nvGrpSpPr>
        <p:grpSpPr bwMode="auto">
          <a:xfrm>
            <a:off x="273218" y="2613358"/>
            <a:ext cx="3781425" cy="2698750"/>
            <a:chOff x="372" y="1500"/>
            <a:chExt cx="2382" cy="1700"/>
          </a:xfrm>
        </p:grpSpPr>
        <p:pic>
          <p:nvPicPr>
            <p:cNvPr id="108557" name="Picture 7" descr="growth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" y="1613"/>
              <a:ext cx="1537" cy="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58" name="Text Box 12"/>
            <p:cNvSpPr txBox="1">
              <a:spLocks noChangeArrowheads="1"/>
            </p:cNvSpPr>
            <p:nvPr/>
          </p:nvSpPr>
          <p:spPr bwMode="auto">
            <a:xfrm>
              <a:off x="1920" y="1500"/>
              <a:ext cx="8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600" dirty="0"/>
                <a:t>初始裂纹</a:t>
              </a:r>
              <a:endParaRPr lang="en-US" altLang="en-US" sz="1600" dirty="0"/>
            </a:p>
          </p:txBody>
        </p:sp>
        <p:sp>
          <p:nvSpPr>
            <p:cNvPr id="108559" name="Line 13"/>
            <p:cNvSpPr>
              <a:spLocks noChangeShapeType="1"/>
            </p:cNvSpPr>
            <p:nvPr/>
          </p:nvSpPr>
          <p:spPr bwMode="auto">
            <a:xfrm flipH="1">
              <a:off x="1698" y="1686"/>
              <a:ext cx="264" cy="25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560" name="Text Box 14"/>
            <p:cNvSpPr txBox="1">
              <a:spLocks noChangeArrowheads="1"/>
            </p:cNvSpPr>
            <p:nvPr/>
          </p:nvSpPr>
          <p:spPr bwMode="auto">
            <a:xfrm>
              <a:off x="372" y="2988"/>
              <a:ext cx="9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600" dirty="0"/>
                <a:t>裂纹扩展</a:t>
              </a:r>
              <a:endParaRPr lang="en-US" altLang="en-US" sz="1600" dirty="0"/>
            </a:p>
          </p:txBody>
        </p:sp>
        <p:sp>
          <p:nvSpPr>
            <p:cNvPr id="108561" name="Line 15"/>
            <p:cNvSpPr>
              <a:spLocks noChangeShapeType="1"/>
            </p:cNvSpPr>
            <p:nvPr/>
          </p:nvSpPr>
          <p:spPr bwMode="auto">
            <a:xfrm flipV="1">
              <a:off x="624" y="2670"/>
              <a:ext cx="150" cy="35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8552" name="Picture 9" descr="growth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06" y="3624679"/>
            <a:ext cx="2668587" cy="234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3" name="Text Box 17"/>
          <p:cNvSpPr txBox="1">
            <a:spLocks noChangeArrowheads="1"/>
          </p:cNvSpPr>
          <p:nvPr/>
        </p:nvSpPr>
        <p:spPr bwMode="auto">
          <a:xfrm>
            <a:off x="6467474" y="5161296"/>
            <a:ext cx="2295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/>
              <a:t>裂纹扩展后的网格</a:t>
            </a:r>
            <a:endParaRPr lang="en-US" altLang="en-US" sz="1600" dirty="0"/>
          </a:p>
        </p:txBody>
      </p:sp>
      <p:sp>
        <p:nvSpPr>
          <p:cNvPr id="108554" name="Line 18"/>
          <p:cNvSpPr>
            <a:spLocks noChangeShapeType="1"/>
          </p:cNvSpPr>
          <p:nvPr/>
        </p:nvSpPr>
        <p:spPr bwMode="auto">
          <a:xfrm flipH="1" flipV="1">
            <a:off x="4602245" y="4912482"/>
            <a:ext cx="1865229" cy="399626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5" name="Text Box 19"/>
          <p:cNvSpPr txBox="1">
            <a:spLocks noChangeArrowheads="1"/>
          </p:cNvSpPr>
          <p:nvPr/>
        </p:nvSpPr>
        <p:spPr bwMode="auto">
          <a:xfrm>
            <a:off x="3910180" y="3132047"/>
            <a:ext cx="2295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600" dirty="0"/>
              <a:t>非平面裂纹扩展</a:t>
            </a:r>
            <a:endParaRPr lang="en-US" altLang="en-US" sz="1600" dirty="0"/>
          </a:p>
        </p:txBody>
      </p:sp>
      <p:sp>
        <p:nvSpPr>
          <p:cNvPr id="108556" name="Line 20"/>
          <p:cNvSpPr>
            <a:spLocks noChangeShapeType="1"/>
          </p:cNvSpPr>
          <p:nvPr/>
        </p:nvSpPr>
        <p:spPr bwMode="auto">
          <a:xfrm flipV="1">
            <a:off x="5462132" y="2848211"/>
            <a:ext cx="1557793" cy="469996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7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D97A0C-F3B7-42D7-8A98-FE5FA3F6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裂纹面片的保存和读取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D8EA38F-6BF8-4554-A447-02CE9DBB4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裂纹扩展后的裂纹面片自动保存</a:t>
            </a:r>
            <a:endParaRPr lang="en-US" altLang="zh-CN" dirty="0"/>
          </a:p>
          <a:p>
            <a:r>
              <a:rPr lang="zh-CN" altLang="en-US" dirty="0"/>
              <a:t>便于重新定义子模型或用于重新计算</a:t>
            </a:r>
            <a:endParaRPr lang="en-US" altLang="zh-CN" dirty="0"/>
          </a:p>
          <a:p>
            <a:r>
              <a:rPr lang="zh-CN" altLang="en-US" dirty="0"/>
              <a:t>直接读入裂纹面片文件即可引入上次分析结束时的裂纹，继续进行后续的扩展分析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8D9D9BF-743F-47B4-AFA1-BD08AF350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49" y="2947987"/>
            <a:ext cx="3048001" cy="2262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DD79DE9-1667-45C7-8829-DF733546B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1" y="2947987"/>
            <a:ext cx="3324225" cy="2286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9ECA50C-3B19-42C0-9126-1FEB6C48076D}"/>
              </a:ext>
            </a:extLst>
          </p:cNvPr>
          <p:cNvSpPr txBox="1"/>
          <p:nvPr/>
        </p:nvSpPr>
        <p:spPr>
          <a:xfrm>
            <a:off x="1276349" y="5376430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第一次分析结束时的裂纹面片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09E836-207F-4F87-B552-6EE0ABABDBF3}"/>
              </a:ext>
            </a:extLst>
          </p:cNvPr>
          <p:cNvSpPr txBox="1"/>
          <p:nvPr/>
        </p:nvSpPr>
        <p:spPr>
          <a:xfrm>
            <a:off x="4819651" y="5333199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重新剖分子模型后读入裂纹面片继续分析</a:t>
            </a:r>
          </a:p>
        </p:txBody>
      </p:sp>
    </p:spTree>
    <p:extLst>
      <p:ext uri="{BB962C8B-B14F-4D97-AF65-F5344CB8AC3E}">
        <p14:creationId xmlns:p14="http://schemas.microsoft.com/office/powerpoint/2010/main" val="395486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8E65B-2E94-439A-A176-65DB4579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保存裂纹面片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5C750F-FA25-4BC4-BEA6-C03C5944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0C6DE1-0246-4DE0-BADB-2F2065AE2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50" y="1262528"/>
            <a:ext cx="5061700" cy="48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2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BBB49-8628-4851-AD8B-97AD64E2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保存裂纹面片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99CC4D-C8BE-4855-B6F6-8CEFFBB26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F08368-2B03-4AC9-A237-64A0A03A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75" y="1580933"/>
            <a:ext cx="2608977" cy="24778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DEEC45-F6A9-4C17-9ACE-2759A9625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380" y="1580933"/>
            <a:ext cx="3316447" cy="23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4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B105E-1D8E-4296-80A5-F274087C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保存裂纹面片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F54A8-257E-4FAD-838A-14ADF8A0D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90E57C-A281-42F6-95BA-F1C4430A4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33" y="1266736"/>
            <a:ext cx="3388404" cy="26566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774DAD-4A61-4C50-B578-C136A218F7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407"/>
          <a:stretch/>
        </p:blipFill>
        <p:spPr>
          <a:xfrm>
            <a:off x="4532653" y="2601372"/>
            <a:ext cx="3750581" cy="17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6B2A21-D3C3-4C89-838F-CB0D50A6C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重新剖分更大的子模型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B72C1-D16C-4957-8EB4-BF1224F9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6FEF71-53C6-4DF0-965C-40911EDFE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24" y="1314450"/>
            <a:ext cx="3590925" cy="2114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CB9D4E-118F-491F-A6E0-2A63CC277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06455"/>
            <a:ext cx="3602640" cy="23305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DF7D3B-A3C2-4D29-938C-AFBE4BC9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333" y="3860020"/>
            <a:ext cx="2915334" cy="188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F7EA0-0EBD-4E4B-8FFD-74E57422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重新剖分更大的子模型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3C077-5172-4E2F-AEC8-554E1008E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注意重命名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B3D75C-1E5B-426B-9FE1-9335FD513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2205037"/>
            <a:ext cx="44005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7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D1E6DA-E9BC-4633-AE04-4F5E4E61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读入几何面片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1BFD47-6B9A-47E6-9D35-38E3B064B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BE42DD-0B49-4DE0-B546-86E29003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83" y="1155469"/>
            <a:ext cx="2440524" cy="19129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9EC810-03C0-4FCD-9D6F-0BA3E326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06" y="2045472"/>
            <a:ext cx="2515615" cy="18050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F8AC7C-4F46-406D-97A6-CC41C4304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084" y="2653354"/>
            <a:ext cx="2697873" cy="18050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7F4F41E-4ABF-40A7-822F-B479B0E46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840" y="3722146"/>
            <a:ext cx="2697873" cy="18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3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3732</TotalTime>
  <Words>138</Words>
  <Application>Microsoft Office PowerPoint</Application>
  <PresentationFormat>全屏显示(4:3)</PresentationFormat>
  <Paragraphs>24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等线</vt:lpstr>
      <vt:lpstr>方正正准黑简体</vt:lpstr>
      <vt:lpstr>黑体</vt:lpstr>
      <vt:lpstr>碳纤维大黑简体</vt:lpstr>
      <vt:lpstr>碳纤维特粗黑简体</vt:lpstr>
      <vt:lpstr>微软雅黑</vt:lpstr>
      <vt:lpstr>Arial</vt:lpstr>
      <vt:lpstr>Calibri</vt:lpstr>
      <vt:lpstr>Times New Roman</vt:lpstr>
      <vt:lpstr>Wingdings</vt:lpstr>
      <vt:lpstr>Office 主题</vt:lpstr>
      <vt:lpstr>重新定义子模型</vt:lpstr>
      <vt:lpstr>裂纹扩展</vt:lpstr>
      <vt:lpstr>裂纹面片的保存和读取</vt:lpstr>
      <vt:lpstr>保存裂纹面片</vt:lpstr>
      <vt:lpstr>保存裂纹面片</vt:lpstr>
      <vt:lpstr>保存裂纹面片</vt:lpstr>
      <vt:lpstr>重新剖分更大的子模型</vt:lpstr>
      <vt:lpstr>重新剖分更大的子模型</vt:lpstr>
      <vt:lpstr>读入几何面片</vt:lpstr>
      <vt:lpstr>划分裂纹网格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mvt</dc:creator>
  <cp:lastModifiedBy>Li Sam</cp:lastModifiedBy>
  <cp:revision>242</cp:revision>
  <dcterms:created xsi:type="dcterms:W3CDTF">2018-03-29T06:54:07Z</dcterms:created>
  <dcterms:modified xsi:type="dcterms:W3CDTF">2020-06-17T06:22:38Z</dcterms:modified>
</cp:coreProperties>
</file>